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>
        <p:scale>
          <a:sx n="161" d="100"/>
          <a:sy n="161" d="100"/>
        </p:scale>
        <p:origin x="32" y="1680"/>
      </p:cViewPr>
      <p:guideLst>
        <p:guide orient="horz" pos="204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774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276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65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22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89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492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5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970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658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191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542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8BE5C-8E5C-E946-A21C-6B15FF311ECC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307A9-7718-4943-9F75-D210F6A1E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36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967602" y="0"/>
            <a:ext cx="6516566" cy="6936399"/>
            <a:chOff x="967602" y="0"/>
            <a:chExt cx="6516566" cy="6936399"/>
          </a:xfrm>
        </p:grpSpPr>
        <p:pic>
          <p:nvPicPr>
            <p:cNvPr id="4" name="Picture 3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890" r="20510" b="11550"/>
            <a:stretch/>
          </p:blipFill>
          <p:spPr bwMode="auto">
            <a:xfrm>
              <a:off x="967602" y="13142"/>
              <a:ext cx="3221355" cy="1356995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5" name="Picture 4"/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860" r="20943" b="12305"/>
            <a:stretch/>
          </p:blipFill>
          <p:spPr bwMode="auto">
            <a:xfrm>
              <a:off x="4267893" y="0"/>
              <a:ext cx="3200400" cy="1329055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6" name="Picture 5"/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7602" y="1367915"/>
              <a:ext cx="3214370" cy="13436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Picture 6"/>
            <p:cNvPicPr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7893" y="1367915"/>
              <a:ext cx="3216275" cy="1349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Picture 7"/>
            <p:cNvPicPr/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7602" y="2720782"/>
              <a:ext cx="3194685" cy="13277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Picture 8"/>
            <p:cNvPicPr/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7893" y="2720782"/>
              <a:ext cx="3198495" cy="136017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Picture 9"/>
            <p:cNvPicPr/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7602" y="4048567"/>
              <a:ext cx="3212465" cy="13100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Picture 10"/>
            <p:cNvPicPr/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7893" y="4048567"/>
              <a:ext cx="3207385" cy="1352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Picture 11"/>
            <p:cNvPicPr/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7602" y="5365557"/>
              <a:ext cx="3205480" cy="13296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Picture 13"/>
            <p:cNvPicPr/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7893" y="5365557"/>
              <a:ext cx="3203575" cy="135826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" name="TextBox 14"/>
            <p:cNvSpPr txBox="1"/>
            <p:nvPr/>
          </p:nvSpPr>
          <p:spPr>
            <a:xfrm>
              <a:off x="2071080" y="6628622"/>
              <a:ext cx="8830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venir Light"/>
                  <a:cs typeface="Avenir Light"/>
                </a:rPr>
                <a:t>standard</a:t>
              </a:r>
              <a:endParaRPr lang="en-US" sz="1400" dirty="0">
                <a:latin typeface="Avenir Light"/>
                <a:cs typeface="Avenir Ligh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49931" y="6628622"/>
              <a:ext cx="8528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venir Light"/>
                  <a:cs typeface="Avenir Light"/>
                </a:rPr>
                <a:t>dynamic</a:t>
              </a:r>
              <a:endParaRPr lang="en-US" sz="1400" dirty="0">
                <a:latin typeface="Avenir Light"/>
                <a:cs typeface="Avenir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762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2</Words>
  <Application>Microsoft Macintosh PowerPoint</Application>
  <PresentationFormat>On-screen Show (4:3)</PresentationFormat>
  <Paragraphs>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Cagatay Demiralp</dc:creator>
  <cp:lastModifiedBy>Cagatay Demiralp</cp:lastModifiedBy>
  <cp:revision>3</cp:revision>
  <dcterms:created xsi:type="dcterms:W3CDTF">2015-04-14T23:15:31Z</dcterms:created>
  <dcterms:modified xsi:type="dcterms:W3CDTF">2015-04-15T02:17:40Z</dcterms:modified>
</cp:coreProperties>
</file>

<file path=docProps/thumbnail.jpeg>
</file>